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63" r:id="rId2"/>
    <p:sldId id="256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audio1.wav>
</file>

<file path=ppt/media/image1.png>
</file>

<file path=ppt/media/image2.png>
</file>

<file path=ppt/media/image3.png>
</file>

<file path=ppt/media/image4.jpe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1746F-D83C-433A-8C42-675FD8117767}" type="datetimeFigureOut">
              <a:rPr lang="en-IN" smtClean="0"/>
              <a:t>17-10-2022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648C8-6801-4873-B999-F2DF6EEF7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507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766D0-0BA3-442E-B3C0-59A39837480B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8FE7-BCDB-4336-A827-83356BD15B6D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0442A-A0FC-47FA-AAB1-231B80843EEF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9EB33-9CBF-4944-8AA5-1BBDF6654039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FD04A-FB84-40D1-8969-643BD54C09E5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648CE-FB66-4B40-9808-563982C902DE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C018-EFE2-4490-8420-B1F4F5AC19C6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DA82-766A-43D0-A4E1-E837AB5386B6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53F9-4129-4E47-95D6-D0AEF66EF6B8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50492-91CA-4D27-BE6F-96FE7AC78822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1A74A-3D7B-4BD7-B368-E6CA3BEEC13D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03C-C0C6-44E8-99D5-C2635C007C97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C441F-4D8E-430C-A47C-96CD8A9855E0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EE637-0F50-464B-B612-48BA3613F27E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A03E-16C2-4C3C-9E68-FBDD8C7B57CF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261A9-EF7D-41D0-9FB1-59CA3814700C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" name="applause.wav"/>
          </p:stSnd>
        </p:sndAc>
      </p:transition>
    </mc:Choice>
    <mc:Fallback>
      <p:transition spd="slow">
        <p:split orient="vert"/>
        <p:sndAc>
          <p:stSnd>
            <p:snd r:embed="rId1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4C0FB-968B-433B-9749-68D23BBE7DBB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18" name="applause.wav"/>
          </p:stSnd>
        </p:sndAc>
      </p:transition>
    </mc:Choice>
    <mc:Fallback>
      <p:transition spd="slow">
        <p:split orient="vert"/>
        <p:sndAc>
          <p:stSnd>
            <p:snd r:embed="rId18" name="applause.wav"/>
          </p:stSnd>
        </p:sndAc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34F65-8E75-2A22-3D4C-F94D8D768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AXIS B8 INTERNAL PROJECT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9EADC-043E-5648-AFA8-732CAB191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6" y="4050836"/>
            <a:ext cx="7766937" cy="1096896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accent5"/>
                </a:solidFill>
              </a:rPr>
              <a:t>UNDER THE GUIDANCE OF :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/>
              <a:t>SYED SIR.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/>
              <a:t>KUMARESH GUPTA SIR.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11BB8-8310-7C37-00F2-F30A4C13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766D0-0BA3-442E-B3C0-59A39837480B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5DC43C-2CD1-E78D-508F-2CC315FB1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C2AB6-6540-FE42-F2AD-20D74D85C8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Sri Krishna Tours and Travels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irplane">
                <a:extLst>
                  <a:ext uri="{FF2B5EF4-FFF2-40B4-BE49-F238E27FC236}">
                    <a16:creationId xmlns:a16="http://schemas.microsoft.com/office/drawing/2014/main" id="{FAFE4A2D-4973-EF49-7F15-0E1620EAE4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7539722"/>
                  </p:ext>
                </p:extLst>
              </p:nvPr>
            </p:nvGraphicFramePr>
            <p:xfrm>
              <a:off x="327449" y="3280503"/>
              <a:ext cx="4656245" cy="271376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656245" cy="2713762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710583" ay="2648179" az="210103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2462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irplane">
                <a:extLst>
                  <a:ext uri="{FF2B5EF4-FFF2-40B4-BE49-F238E27FC236}">
                    <a16:creationId xmlns:a16="http://schemas.microsoft.com/office/drawing/2014/main" id="{FAFE4A2D-4973-EF49-7F15-0E1620EAE4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449" y="3280503"/>
                <a:ext cx="4656245" cy="2713762"/>
              </a:xfrm>
              <a:prstGeom prst="rect">
                <a:avLst/>
              </a:prstGeom>
            </p:spPr>
          </p:pic>
        </mc:Fallback>
      </mc:AlternateContent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F5ECC-5AF4-B0C0-160A-0622A46A7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0E5A2-AC11-4E98-B5C9-E535416E390D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E53C1-84BB-0CC3-9FC5-AF9F2D7C2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80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16118-6CF6-DA00-7A1F-3096FFB0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Overview: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F49C2-2554-DD78-936C-E39584D22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Tour </a:t>
            </a:r>
            <a:r>
              <a:rPr lang="en-IN" sz="180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Booking  </a:t>
            </a:r>
            <a:r>
              <a:rPr lang="en-IN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is an integrated software developed for tourism business. .It is a dynamic and responsive system and it addresses the challenges of managing the records ,missing records due to human errors. The purpose is to build a system that performs all operations related to travelling, booking, sightseeing.  This system gives a variety of travel services.</a:t>
            </a:r>
          </a:p>
          <a:p>
            <a:r>
              <a:rPr lang="en-IN" dirty="0"/>
              <a:t>In bookings we can get the tours booked by a particular customer and we can know the status of booking whether it was booked successfully or not.</a:t>
            </a:r>
          </a:p>
          <a:p>
            <a:endParaRPr lang="en-IN" sz="1800" dirty="0">
              <a:effectLst/>
              <a:latin typeface="Raleway" pitchFamily="2" charset="0"/>
              <a:ea typeface="Raleway" pitchFamily="2" charset="0"/>
              <a:cs typeface="Raleway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F5F6D-2E9A-4C82-A8A5-31641C182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E23EA-F3C7-4799-9F54-1A4937FADD72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7D5348-E3A6-7D13-A627-819109394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60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2ADE-9A14-5EC9-92FB-F69641B4B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and Tools Used: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FB9424C-D2AF-6D41-10E8-140A831541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072348"/>
              </p:ext>
            </p:extLst>
          </p:nvPr>
        </p:nvGraphicFramePr>
        <p:xfrm>
          <a:off x="2871199" y="2025461"/>
          <a:ext cx="4209640" cy="3942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04820">
                  <a:extLst>
                    <a:ext uri="{9D8B030D-6E8A-4147-A177-3AD203B41FA5}">
                      <a16:colId xmlns:a16="http://schemas.microsoft.com/office/drawing/2014/main" val="959233794"/>
                    </a:ext>
                  </a:extLst>
                </a:gridCol>
                <a:gridCol w="2104820">
                  <a:extLst>
                    <a:ext uri="{9D8B030D-6E8A-4147-A177-3AD203B41FA5}">
                      <a16:colId xmlns:a16="http://schemas.microsoft.com/office/drawing/2014/main" val="593560553"/>
                    </a:ext>
                  </a:extLst>
                </a:gridCol>
              </a:tblGrid>
              <a:tr h="2697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>
                          <a:effectLst/>
                        </a:rPr>
                        <a:t>Technologies </a:t>
                      </a:r>
                      <a:endParaRPr lang="en-IN" sz="1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56218" marR="56218" marT="56218" marB="56218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N" sz="1000">
                          <a:effectLst/>
                        </a:rPr>
                        <a:t>Tools </a:t>
                      </a:r>
                      <a:endParaRPr lang="en-IN" sz="1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56218" marR="56218" marT="56218" marB="56218"/>
                </a:tc>
                <a:extLst>
                  <a:ext uri="{0D108BD9-81ED-4DB2-BD59-A6C34878D82A}">
                    <a16:rowId xmlns:a16="http://schemas.microsoft.com/office/drawing/2014/main" val="442733454"/>
                  </a:ext>
                </a:extLst>
              </a:tr>
              <a:tr h="129381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(Back-End)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Java, Spring Boot Microservices, H2 Database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(Front-End)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HTML-5 CSS ,</a:t>
                      </a:r>
                      <a:r>
                        <a:rPr lang="en-IN" sz="1000" dirty="0" err="1">
                          <a:effectLst/>
                        </a:rPr>
                        <a:t>javascript</a:t>
                      </a:r>
                      <a:r>
                        <a:rPr lang="en-IN" sz="1000" dirty="0">
                          <a:effectLst/>
                        </a:rPr>
                        <a:t>, Bootstrap</a:t>
                      </a:r>
                      <a:endParaRPr lang="en-IN" sz="1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56218" marR="56218" marT="56218" marB="56218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IntelliJ Idea, postman, Visual Studio Code.</a:t>
                      </a:r>
                      <a:endParaRPr lang="en-IN" sz="1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56218" marR="56218" marT="56218" marB="56218"/>
                </a:tc>
                <a:extLst>
                  <a:ext uri="{0D108BD9-81ED-4DB2-BD59-A6C34878D82A}">
                    <a16:rowId xmlns:a16="http://schemas.microsoft.com/office/drawing/2014/main" val="4286407887"/>
                  </a:ext>
                </a:extLst>
              </a:tr>
              <a:tr h="2317888"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Database Requirements: 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Tour service: </a:t>
                      </a:r>
                      <a:r>
                        <a:rPr lang="en-IN" sz="1000" dirty="0" err="1">
                          <a:effectLst/>
                        </a:rPr>
                        <a:t>tour_id</a:t>
                      </a:r>
                      <a:r>
                        <a:rPr lang="en-IN" sz="1000" dirty="0">
                          <a:effectLst/>
                        </a:rPr>
                        <a:t>, </a:t>
                      </a:r>
                      <a:r>
                        <a:rPr lang="en-IN" sz="1000" dirty="0" err="1">
                          <a:effectLst/>
                        </a:rPr>
                        <a:t>tour_name</a:t>
                      </a:r>
                      <a:r>
                        <a:rPr lang="en-IN" sz="1000" dirty="0">
                          <a:effectLst/>
                        </a:rPr>
                        <a:t>, </a:t>
                      </a:r>
                      <a:r>
                        <a:rPr lang="en-IN" sz="1000" dirty="0" err="1">
                          <a:effectLst/>
                        </a:rPr>
                        <a:t>tour_cost</a:t>
                      </a:r>
                      <a:r>
                        <a:rPr lang="en-IN" sz="1000" dirty="0">
                          <a:effectLst/>
                        </a:rPr>
                        <a:t>, </a:t>
                      </a:r>
                      <a:r>
                        <a:rPr lang="en-IN" sz="1000" dirty="0" err="1">
                          <a:effectLst/>
                        </a:rPr>
                        <a:t>tour_days</a:t>
                      </a:r>
                      <a:r>
                        <a:rPr lang="en-IN" sz="1000" dirty="0">
                          <a:effectLst/>
                        </a:rPr>
                        <a:t>.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Customer Service:customer_id,customer_name,customer_email,customer_phone,customer_city,customer_state,customer_country.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Bookings Service:Booking_id,Booking_number,Booking_status,customer_id,tour_id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IN" sz="1000" dirty="0">
                          <a:effectLst/>
                        </a:rPr>
                        <a:t> </a:t>
                      </a:r>
                      <a:endParaRPr lang="en-IN" sz="1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56218" marR="56218" marT="56218" marB="56218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927814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44F36-E2E4-127D-A32B-14361846A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9A3-DC98-4ED7-ADAB-05269AAA5F38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51D48-443E-7F6F-1C95-49EB7462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32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C368B-16BA-8698-21B3-D4C4E55D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D56928-9BAF-0EFA-27A8-3004FFEB0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31127" y="1647404"/>
            <a:ext cx="6900332" cy="3881437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D99684-B09D-A26C-790A-1E3593BD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3740A-AA1B-422B-A0A2-9C8677EC8DA2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2A0642-C386-5829-08AD-7D3C1478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76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26B4-14A9-8653-5611-09338B37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Video:</a:t>
            </a:r>
            <a:endParaRPr lang="en-IN" dirty="0"/>
          </a:p>
        </p:txBody>
      </p:sp>
      <p:pic>
        <p:nvPicPr>
          <p:cNvPr id="4" name="20221017_103803">
            <a:hlinkClick r:id="" action="ppaction://media"/>
            <a:extLst>
              <a:ext uri="{FF2B5EF4-FFF2-40B4-BE49-F238E27FC236}">
                <a16:creationId xmlns:a16="http://schemas.microsoft.com/office/drawing/2014/main" id="{5E3E3727-9913-FE73-DFD2-472F76B37E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190" y="1270000"/>
            <a:ext cx="8151812" cy="533702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C1CD0-015E-E909-2444-D7FC4A73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AB7FF-F5C2-429C-A35B-056FA5C421AC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BCED0-B31F-7961-CD5A-40000C07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658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4" name="applause.wav"/>
          </p:stSnd>
        </p:sndAc>
      </p:transition>
    </mc:Choice>
    <mc:Fallback>
      <p:transition spd="slow">
        <p:split orient="vert"/>
        <p:sndAc>
          <p:stSnd>
            <p:snd r:embed="rId4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ACBDA-6EAA-8301-1B7A-02F646716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53F9-4129-4E47-95D6-D0AEF66EF6B8}" type="datetime1">
              <a:rPr lang="en-US" smtClean="0"/>
              <a:t>10/17/2022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4F4ECD-4EB1-FAE9-D620-B376A031D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074" name="Picture 2" descr="Thank you. Chalkboard with text and sunflowers in the garden royalty free stock photos">
            <a:extLst>
              <a:ext uri="{FF2B5EF4-FFF2-40B4-BE49-F238E27FC236}">
                <a16:creationId xmlns:a16="http://schemas.microsoft.com/office/drawing/2014/main" id="{83B391B5-F187-AF4A-4CE0-C189F04FB7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896" y="175779"/>
            <a:ext cx="7316972" cy="650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880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plit orient="vert"/>
        <p:sndAc>
          <p:stSnd>
            <p:snd r:embed="rId2" name="applause.wav"/>
          </p:stSnd>
        </p:sndAc>
      </p:transition>
    </mc:Choice>
    <mc:Fallback>
      <p:transition spd="slow">
        <p:split orient="vert"/>
        <p:sndAc>
          <p:stSnd>
            <p:snd r:embed="rId2" name="applause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333</TotalTime>
  <Words>253</Words>
  <Application>Microsoft Office PowerPoint</Application>
  <PresentationFormat>Widescreen</PresentationFormat>
  <Paragraphs>42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Raleway</vt:lpstr>
      <vt:lpstr>Trebuchet MS</vt:lpstr>
      <vt:lpstr>Wingdings</vt:lpstr>
      <vt:lpstr>Wingdings 3</vt:lpstr>
      <vt:lpstr>Facet</vt:lpstr>
      <vt:lpstr>AXIS B8 INTERNAL PROJECT </vt:lpstr>
      <vt:lpstr>Sri Krishna Tours and Travels</vt:lpstr>
      <vt:lpstr>Project Overview: </vt:lpstr>
      <vt:lpstr>Technologies and Tools Used:</vt:lpstr>
      <vt:lpstr>Results:</vt:lpstr>
      <vt:lpstr>Walkthrough Video: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Management System</dc:title>
  <dc:creator>S Krishnaveni</dc:creator>
  <cp:lastModifiedBy>S Krishnaveni</cp:lastModifiedBy>
  <cp:revision>4</cp:revision>
  <dcterms:created xsi:type="dcterms:W3CDTF">2022-10-17T04:25:08Z</dcterms:created>
  <dcterms:modified xsi:type="dcterms:W3CDTF">2022-10-17T09:58:52Z</dcterms:modified>
</cp:coreProperties>
</file>

<file path=docProps/thumbnail.jpeg>
</file>